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85" r:id="rId2"/>
    <p:sldId id="478" r:id="rId3"/>
    <p:sldId id="506" r:id="rId4"/>
    <p:sldId id="507" r:id="rId5"/>
    <p:sldId id="508" r:id="rId6"/>
    <p:sldId id="509" r:id="rId7"/>
    <p:sldId id="474" r:id="rId8"/>
    <p:sldId id="510" r:id="rId9"/>
    <p:sldId id="512" r:id="rId10"/>
    <p:sldId id="511" r:id="rId11"/>
    <p:sldId id="513" r:id="rId12"/>
    <p:sldId id="514" r:id="rId13"/>
    <p:sldId id="515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C74"/>
    <a:srgbClr val="2185C5"/>
    <a:srgbClr val="7F7F7F"/>
    <a:srgbClr val="6A1F48"/>
    <a:srgbClr val="7B8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A54FFD-8FD7-4B1C-B656-43874C3FF03B}">
  <a:tblStyle styleId="{90A54FFD-8FD7-4B1C-B656-43874C3FF0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441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55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067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061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57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71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67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74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7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69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04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75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47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35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is2025@ideas-lab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1429650" y="1416305"/>
            <a:ext cx="6421860" cy="1413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1" dirty="0">
                <a:solidFill>
                  <a:srgbClr val="2185C5"/>
                </a:solidFill>
              </a:rPr>
              <a:t>Guidelines on how to get from</a:t>
            </a:r>
            <a:br>
              <a:rPr lang="en-US" sz="2400" b="1" dirty="0">
                <a:solidFill>
                  <a:srgbClr val="2185C5"/>
                </a:solidFill>
              </a:rPr>
            </a:br>
            <a:r>
              <a:rPr lang="en-US" sz="2400" b="1" dirty="0">
                <a:solidFill>
                  <a:srgbClr val="2185C5"/>
                </a:solidFill>
              </a:rPr>
              <a:t>Soekarno Hatta Airport to Bandung (Hotels around Pasteur)</a:t>
            </a:r>
            <a:endParaRPr sz="2400" b="1" dirty="0">
              <a:solidFill>
                <a:srgbClr val="2185C5"/>
              </a:solidFill>
            </a:endParaRPr>
          </a:p>
        </p:txBody>
      </p:sp>
      <p:pic>
        <p:nvPicPr>
          <p:cNvPr id="3" name="Picture 2" descr="A close up of a sign&#10;&#10;AI-generated content may be incorrect.">
            <a:extLst>
              <a:ext uri="{FF2B5EF4-FFF2-40B4-BE49-F238E27FC236}">
                <a16:creationId xmlns:a16="http://schemas.microsoft.com/office/drawing/2014/main" id="{5B98ADC3-CED9-A389-0769-28BD1BDC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9258"/>
            <a:ext cx="9144000" cy="15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72418" y="607449"/>
            <a:ext cx="8145569" cy="3996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At </a:t>
            </a:r>
            <a:r>
              <a:rPr lang="en-US" sz="1800" b="1">
                <a:solidFill>
                  <a:srgbClr val="FF0000"/>
                </a:solidFill>
              </a:rPr>
              <a:t>Whoosh Halim Station, </a:t>
            </a:r>
            <a:r>
              <a:rPr lang="en-US" sz="1800" b="1">
                <a:solidFill>
                  <a:srgbClr val="2185C5"/>
                </a:solidFill>
              </a:rPr>
              <a:t>order tickets to </a:t>
            </a:r>
            <a:r>
              <a:rPr lang="en-US" sz="1800" b="1">
                <a:solidFill>
                  <a:srgbClr val="FF0000"/>
                </a:solidFill>
              </a:rPr>
              <a:t>Padalarang</a:t>
            </a:r>
            <a:r>
              <a:rPr lang="en-US" sz="1800" b="1">
                <a:solidFill>
                  <a:srgbClr val="2185C5"/>
                </a:solidFill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Whoosh ticket prices are between Rp. 150,000,- to Rp. 300,000,-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b="1">
              <a:solidFill>
                <a:srgbClr val="2185C5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Choose Whoosh </a:t>
            </a:r>
            <a:r>
              <a:rPr lang="en-US" sz="1400" b="1">
                <a:solidFill>
                  <a:srgbClr val="FF0000"/>
                </a:solidFill>
              </a:rPr>
              <a:t>from Halim to Padalarang</a:t>
            </a:r>
            <a:r>
              <a:rPr lang="en-US" sz="1400">
                <a:solidFill>
                  <a:srgbClr val="646C74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Departures start from 06:40 until 20:30 (local time).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Whoosh departs every 30 minutes to 1 hour.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Travel time is around 30 minutes.</a:t>
            </a:r>
            <a:endParaRPr lang="en-US" sz="1400" i="0">
              <a:solidFill>
                <a:srgbClr val="646C7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38" y="1750812"/>
            <a:ext cx="1696344" cy="33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72418" y="607449"/>
            <a:ext cx="8145569" cy="2289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After arriving at </a:t>
            </a:r>
            <a:r>
              <a:rPr lang="en-US" sz="1800" b="1">
                <a:solidFill>
                  <a:srgbClr val="FF0000"/>
                </a:solidFill>
              </a:rPr>
              <a:t>Padalarang station</a:t>
            </a:r>
            <a:r>
              <a:rPr lang="en-US" sz="1800" b="1">
                <a:solidFill>
                  <a:srgbClr val="2185C5"/>
                </a:solidFill>
              </a:rPr>
              <a:t>, please take the </a:t>
            </a:r>
            <a:r>
              <a:rPr lang="en-US" sz="1800" b="1">
                <a:solidFill>
                  <a:srgbClr val="FF0000"/>
                </a:solidFill>
              </a:rPr>
              <a:t>Feeder train to Bandung station</a:t>
            </a:r>
            <a:r>
              <a:rPr lang="en-US" sz="1800" b="1">
                <a:solidFill>
                  <a:srgbClr val="2185C5"/>
                </a:solidFill>
              </a:rPr>
              <a:t>. There is no charge for the Feeder Train (free of charge).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800" b="1" i="0">
              <a:solidFill>
                <a:srgbClr val="2185C5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The Feeder train is usually ready to wait when the Whoosh arrives.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Feeder trains operate from 07:00 to 19:45 (local time).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Travel time to Bandung station is around 20 minutes.</a:t>
            </a:r>
            <a:endParaRPr lang="en-US" sz="1400" i="0">
              <a:solidFill>
                <a:srgbClr val="646C7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4" y="2928134"/>
            <a:ext cx="3164441" cy="17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5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72418" y="607450"/>
            <a:ext cx="8145569" cy="1683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After arriving at </a:t>
            </a:r>
            <a:r>
              <a:rPr lang="en-US" sz="1800" b="1">
                <a:solidFill>
                  <a:srgbClr val="FF0000"/>
                </a:solidFill>
              </a:rPr>
              <a:t>Bandung station</a:t>
            </a:r>
            <a:r>
              <a:rPr lang="en-US" sz="1800" b="1">
                <a:solidFill>
                  <a:srgbClr val="2185C5"/>
                </a:solidFill>
              </a:rPr>
              <a:t>, please order </a:t>
            </a:r>
            <a:r>
              <a:rPr lang="en-US" sz="1800" b="1">
                <a:solidFill>
                  <a:srgbClr val="FF0000"/>
                </a:solidFill>
              </a:rPr>
              <a:t>a taxi or Grab car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to reach the hotels in Pasteur areas.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800" b="1">
              <a:solidFill>
                <a:srgbClr val="2185C5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Taxi or Grab car can be found at the exit of Bandung train station.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The cost of a taxi or Grab car to the hotel is around Rp. 50.000,-</a:t>
            </a:r>
            <a:endParaRPr lang="en-US" sz="1400" i="0">
              <a:solidFill>
                <a:srgbClr val="646C74"/>
              </a:solidFill>
            </a:endParaRPr>
          </a:p>
        </p:txBody>
      </p:sp>
      <p:sp>
        <p:nvSpPr>
          <p:cNvPr id="5" name="Google Shape;118;p16"/>
          <p:cNvSpPr txBox="1">
            <a:spLocks/>
          </p:cNvSpPr>
          <p:nvPr/>
        </p:nvSpPr>
        <p:spPr>
          <a:xfrm>
            <a:off x="672418" y="3580313"/>
            <a:ext cx="8145569" cy="111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Address for Hotel ASTON		</a:t>
            </a:r>
            <a:r>
              <a:rPr lang="en-US" sz="1800"/>
              <a:t>Jl. Dr. Djunjunan No.162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Address for Hotel ROOM Inc	</a:t>
            </a:r>
            <a:r>
              <a:rPr lang="pt-BR" sz="1800"/>
              <a:t>Jl. Dr. Djunjunan No.143-149</a:t>
            </a:r>
            <a:endParaRPr lang="en-US" sz="1800" b="1">
              <a:solidFill>
                <a:srgbClr val="2185C5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Lato"/>
              <a:buNone/>
            </a:pPr>
            <a:endParaRPr lang="en-US" sz="1800" b="1">
              <a:solidFill>
                <a:srgbClr val="2185C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2195" b="21982"/>
          <a:stretch/>
        </p:blipFill>
        <p:spPr>
          <a:xfrm>
            <a:off x="4478073" y="2563821"/>
            <a:ext cx="1604228" cy="89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701" b="23228"/>
          <a:stretch/>
        </p:blipFill>
        <p:spPr>
          <a:xfrm>
            <a:off x="672418" y="2527988"/>
            <a:ext cx="2911009" cy="10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4590" y="2671883"/>
            <a:ext cx="365760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1800" b="1" dirty="0">
                <a:solidFill>
                  <a:srgbClr val="646C74"/>
                </a:solidFill>
                <a:latin typeface="Lato" panose="020F0502020204030203" pitchFamily="34" charset="0"/>
                <a:hlinkClick r:id="rId3"/>
              </a:rPr>
              <a:t>his2025@ideas-lab.org</a:t>
            </a:r>
            <a:endParaRPr lang="en-US" sz="1800" b="1" dirty="0">
              <a:solidFill>
                <a:srgbClr val="646C74"/>
              </a:solidFill>
              <a:latin typeface="Lato" panose="020F0502020204030203" pitchFamily="34" charset="0"/>
            </a:endParaRPr>
          </a:p>
          <a:p>
            <a:pPr lvl="0" algn="ctr">
              <a:spcBef>
                <a:spcPts val="600"/>
              </a:spcBef>
            </a:pPr>
            <a:endParaRPr lang="en-US" sz="1800" b="1" dirty="0">
              <a:solidFill>
                <a:srgbClr val="646C74"/>
              </a:solidFill>
              <a:latin typeface="Lato" panose="020F0502020204030203" pitchFamily="34" charset="0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2962463" y="1409678"/>
            <a:ext cx="6421860" cy="1413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>
                <a:solidFill>
                  <a:srgbClr val="2185C5"/>
                </a:solidFill>
              </a:rPr>
              <a:t>For further information</a:t>
            </a:r>
            <a:br>
              <a:rPr lang="en-US" sz="2800" b="1" dirty="0">
                <a:solidFill>
                  <a:srgbClr val="2185C5"/>
                </a:solidFill>
              </a:rPr>
            </a:br>
            <a:r>
              <a:rPr lang="en-US" sz="2800" b="1" dirty="0">
                <a:solidFill>
                  <a:srgbClr val="2185C5"/>
                </a:solidFill>
              </a:rPr>
              <a:t>please send e-mail to:</a:t>
            </a:r>
            <a:endParaRPr sz="2800" b="1" dirty="0">
              <a:solidFill>
                <a:srgbClr val="2185C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08073-3AEB-E3F7-7A69-86AEC6BD7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16" t="16297" r="5226" b="11111"/>
          <a:stretch>
            <a:fillRect/>
          </a:stretch>
        </p:blipFill>
        <p:spPr>
          <a:xfrm>
            <a:off x="500009" y="956446"/>
            <a:ext cx="256794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1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48081" y="699919"/>
            <a:ext cx="3088405" cy="550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b="1">
                <a:solidFill>
                  <a:srgbClr val="2185C5"/>
                </a:solidFill>
              </a:rPr>
              <a:t>1. Shuttle Bus 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1" y="3372408"/>
            <a:ext cx="2578595" cy="644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702" y="3026596"/>
            <a:ext cx="1985798" cy="1582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527" y="3177972"/>
            <a:ext cx="2652641" cy="10335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8648" y="1250249"/>
            <a:ext cx="7110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646C74"/>
                </a:solidFill>
                <a:latin typeface="Lato" panose="020F0502020204030203" pitchFamily="34" charset="0"/>
              </a:rPr>
              <a:t>Here are several shuttle bus options available at the airport terminal: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614" y="1618830"/>
            <a:ext cx="37679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600"/>
              </a:spcBef>
              <a:buClr>
                <a:srgbClr val="2185C5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  <a:latin typeface="Lato"/>
                <a:sym typeface="Lato"/>
              </a:rPr>
              <a:t>Cititrans</a:t>
            </a:r>
            <a:r>
              <a:rPr lang="en-US" sz="1600">
                <a:solidFill>
                  <a:srgbClr val="646C74"/>
                </a:solidFill>
                <a:latin typeface="Lato"/>
                <a:sym typeface="Lato"/>
              </a:rPr>
              <a:t> (recommended)</a:t>
            </a:r>
          </a:p>
          <a:p>
            <a:pPr marL="457200" lvl="0" indent="-342900">
              <a:spcBef>
                <a:spcPts val="600"/>
              </a:spcBef>
              <a:buClr>
                <a:srgbClr val="2185C5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646C74"/>
                </a:solidFill>
                <a:latin typeface="Lato"/>
                <a:sym typeface="Lato"/>
              </a:rPr>
              <a:t>Jackal Holidays</a:t>
            </a:r>
          </a:p>
          <a:p>
            <a:pPr marL="457200" lvl="0" indent="-342900">
              <a:spcBef>
                <a:spcPts val="600"/>
              </a:spcBef>
              <a:buClr>
                <a:srgbClr val="2185C5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646C74"/>
                </a:solidFill>
                <a:latin typeface="Lato"/>
                <a:sym typeface="Lato"/>
              </a:rPr>
              <a:t>Lintas Shuttle</a:t>
            </a:r>
          </a:p>
        </p:txBody>
      </p:sp>
    </p:spTree>
    <p:extLst>
      <p:ext uri="{BB962C8B-B14F-4D97-AF65-F5344CB8AC3E}">
        <p14:creationId xmlns:p14="http://schemas.microsoft.com/office/powerpoint/2010/main" val="269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30376" y="289098"/>
            <a:ext cx="7850199" cy="1470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2185C5"/>
                </a:solidFill>
              </a:rPr>
              <a:t>Go to the Shuttle Bus counter at Terminal 3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After reaching the </a:t>
            </a:r>
            <a:r>
              <a:rPr lang="en-US" sz="1400" b="1">
                <a:solidFill>
                  <a:srgbClr val="FF0000"/>
                </a:solidFill>
              </a:rPr>
              <a:t>ARRIVAL TERMINAL</a:t>
            </a:r>
            <a:r>
              <a:rPr lang="en-US" sz="1400">
                <a:solidFill>
                  <a:srgbClr val="646C74"/>
                </a:solidFill>
              </a:rPr>
              <a:t>, exit through </a:t>
            </a:r>
            <a:r>
              <a:rPr lang="en-US" sz="1400" b="1">
                <a:solidFill>
                  <a:srgbClr val="FF0000"/>
                </a:solidFill>
              </a:rPr>
              <a:t>GATE 5 </a:t>
            </a:r>
            <a:r>
              <a:rPr lang="en-US" sz="1400">
                <a:solidFill>
                  <a:srgbClr val="646C74"/>
                </a:solidFill>
              </a:rPr>
              <a:t>then turn left.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Find the </a:t>
            </a:r>
            <a:r>
              <a:rPr lang="en-US" sz="1400" b="1">
                <a:solidFill>
                  <a:srgbClr val="FF0000"/>
                </a:solidFill>
              </a:rPr>
              <a:t>MODA TRANSPORTATION </a:t>
            </a:r>
            <a:r>
              <a:rPr lang="en-US" sz="1400">
                <a:solidFill>
                  <a:srgbClr val="646C74"/>
                </a:solidFill>
              </a:rPr>
              <a:t>counter then buy tickets for the </a:t>
            </a:r>
            <a:r>
              <a:rPr lang="en-US" sz="1400" b="1">
                <a:solidFill>
                  <a:srgbClr val="FF0000"/>
                </a:solidFill>
              </a:rPr>
              <a:t>CITITRANS</a:t>
            </a:r>
            <a:r>
              <a:rPr lang="en-US" sz="1400">
                <a:solidFill>
                  <a:srgbClr val="646C74"/>
                </a:solidFill>
              </a:rPr>
              <a:t> shuttle bus.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Then exit via </a:t>
            </a:r>
            <a:r>
              <a:rPr lang="en-US" sz="1400" b="1">
                <a:solidFill>
                  <a:srgbClr val="FF0000"/>
                </a:solidFill>
              </a:rPr>
              <a:t>T3 EXIT </a:t>
            </a:r>
            <a:r>
              <a:rPr lang="en-US" sz="1400">
                <a:solidFill>
                  <a:srgbClr val="646C74"/>
                </a:solidFill>
              </a:rPr>
              <a:t>and get to the Cititrans bus pool where you can wait for the shuttle bus.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>
              <a:solidFill>
                <a:srgbClr val="646C74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>
              <a:solidFill>
                <a:srgbClr val="646C74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 for the shuttle bus at the pool beside the road.</a:t>
            </a:r>
            <a:endParaRPr lang="en-US" sz="1400" i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4964" y="2327282"/>
            <a:ext cx="3927620" cy="229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32" y="2327282"/>
            <a:ext cx="1763844" cy="4409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052623" y="2768243"/>
            <a:ext cx="765544" cy="4959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26" y="2715810"/>
            <a:ext cx="3335404" cy="19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18" y="448366"/>
            <a:ext cx="2578595" cy="644649"/>
          </a:xfrm>
          <a:prstGeom prst="rect">
            <a:avLst/>
          </a:prstGeom>
        </p:spPr>
      </p:pic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72418" y="1490319"/>
            <a:ext cx="8145569" cy="3281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2185C5"/>
                </a:solidFill>
              </a:rPr>
              <a:t>Cititrans shuttle bus ticket prices from Soekarno Hatta Airport to Bandung is Rp. 210,000,-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i="0">
              <a:solidFill>
                <a:srgbClr val="646C74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Choose the </a:t>
            </a:r>
            <a:r>
              <a:rPr lang="en-US" sz="1400" b="1">
                <a:solidFill>
                  <a:srgbClr val="FF0000"/>
                </a:solidFill>
              </a:rPr>
              <a:t>Executive Shuttle </a:t>
            </a:r>
            <a:r>
              <a:rPr lang="en-US" sz="1400">
                <a:solidFill>
                  <a:srgbClr val="646C74"/>
                </a:solidFill>
              </a:rPr>
              <a:t>from </a:t>
            </a:r>
            <a:r>
              <a:rPr lang="en-US" sz="1400" b="1">
                <a:solidFill>
                  <a:srgbClr val="FF0000"/>
                </a:solidFill>
              </a:rPr>
              <a:t>Bandara Soeta to Dipati Ukur</a:t>
            </a:r>
            <a:r>
              <a:rPr lang="en-US" sz="1400">
                <a:solidFill>
                  <a:srgbClr val="646C74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Departures start from 04:45 until 01:45 (local time) every day.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Shuttle bus departs every 30 minutes.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Travel time is around 3 hours.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There are 8 seats for each shuttle bus.</a:t>
            </a:r>
            <a:endParaRPr lang="en-US" sz="1400" i="0">
              <a:solidFill>
                <a:srgbClr val="646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5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72418" y="408088"/>
            <a:ext cx="8145569" cy="1708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2185C5"/>
                </a:solidFill>
              </a:rPr>
              <a:t>After passing the Pasteur toll gate, ask the shuttle bus driver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2185C5"/>
                </a:solidFill>
              </a:rPr>
              <a:t>to stop right in front of the </a:t>
            </a:r>
            <a:r>
              <a:rPr lang="en-US" sz="2000" b="1">
                <a:solidFill>
                  <a:srgbClr val="FF0000"/>
                </a:solidFill>
              </a:rPr>
              <a:t>ASTON Pasteur Hotel.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/>
              <a:t>Aston Pasteur Hotel address: Jl. Dr. Djunjunan No.162</a:t>
            </a:r>
            <a:endParaRPr lang="en-US" sz="1800" b="1">
              <a:solidFill>
                <a:srgbClr val="2185C5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i="0">
              <a:solidFill>
                <a:srgbClr val="646C7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88" y="249620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02" y="2343719"/>
            <a:ext cx="3426701" cy="22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788276" y="383321"/>
            <a:ext cx="7063196" cy="8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>
                <a:solidFill>
                  <a:srgbClr val="2185C5"/>
                </a:solidFill>
              </a:rPr>
              <a:t>To get to the </a:t>
            </a:r>
            <a:r>
              <a:rPr lang="en-US" sz="1600" b="1">
                <a:solidFill>
                  <a:srgbClr val="FF0000"/>
                </a:solidFill>
              </a:rPr>
              <a:t>ROOMS Inc. Hotel</a:t>
            </a:r>
            <a:r>
              <a:rPr lang="en-US" sz="1600" b="1">
                <a:solidFill>
                  <a:srgbClr val="2185C5"/>
                </a:solidFill>
              </a:rPr>
              <a:t> at </a:t>
            </a:r>
            <a:r>
              <a:rPr lang="en-US" sz="1600" b="1">
                <a:solidFill>
                  <a:srgbClr val="FF0000"/>
                </a:solidFill>
              </a:rPr>
              <a:t>BTC Mall Bandung</a:t>
            </a:r>
            <a:r>
              <a:rPr lang="en-US" sz="1600" b="1">
                <a:solidFill>
                  <a:srgbClr val="2185C5"/>
                </a:solidFill>
              </a:rPr>
              <a:t>, ask the driver to stop at </a:t>
            </a:r>
            <a:r>
              <a:rPr lang="en-US" sz="1600" b="1">
                <a:solidFill>
                  <a:srgbClr val="FF0000"/>
                </a:solidFill>
              </a:rPr>
              <a:t>Simpang Raya Restaurant</a:t>
            </a:r>
            <a:r>
              <a:rPr lang="en-US" sz="1600" b="1">
                <a:solidFill>
                  <a:srgbClr val="2185C5"/>
                </a:solidFill>
              </a:rPr>
              <a:t> (before the ASTON hotel), then cross the road towards BTC Mall.</a:t>
            </a:r>
            <a:endParaRPr lang="en-US" sz="1600" i="0">
              <a:solidFill>
                <a:srgbClr val="646C7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5" y="2266647"/>
            <a:ext cx="2753710" cy="2108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310" y="2266647"/>
            <a:ext cx="2698315" cy="2438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310" y="1289796"/>
            <a:ext cx="2622550" cy="794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8275" y="1379091"/>
            <a:ext cx="371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646C74"/>
                </a:solidFill>
                <a:latin typeface="Lato" panose="020F0502020204030203" pitchFamily="34" charset="0"/>
              </a:rPr>
              <a:t>Rooms Inc. Hotel address:</a:t>
            </a:r>
          </a:p>
          <a:p>
            <a:r>
              <a:rPr lang="en-US" sz="1600">
                <a:solidFill>
                  <a:srgbClr val="646C74"/>
                </a:solidFill>
                <a:latin typeface="Lato" panose="020F0502020204030203" pitchFamily="34" charset="0"/>
              </a:rPr>
              <a:t>Jl. Dr. Djunjunan No. 143-149</a:t>
            </a:r>
          </a:p>
        </p:txBody>
      </p:sp>
    </p:spTree>
    <p:extLst>
      <p:ext uri="{BB962C8B-B14F-4D97-AF65-F5344CB8AC3E}">
        <p14:creationId xmlns:p14="http://schemas.microsoft.com/office/powerpoint/2010/main" val="215996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17" y="447840"/>
            <a:ext cx="5694965" cy="3197296"/>
          </a:xfrm>
          <a:prstGeom prst="rect">
            <a:avLst/>
          </a:prstGeom>
        </p:spPr>
      </p:pic>
      <p:sp>
        <p:nvSpPr>
          <p:cNvPr id="4" name="Google Shape;118;p16"/>
          <p:cNvSpPr txBox="1">
            <a:spLocks/>
          </p:cNvSpPr>
          <p:nvPr/>
        </p:nvSpPr>
        <p:spPr>
          <a:xfrm>
            <a:off x="1161392" y="3914749"/>
            <a:ext cx="6821215" cy="730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rgbClr val="2185C5"/>
                </a:solidFill>
              </a:rPr>
              <a:t>Front view of BTC Mall, ROOM Inc hotel is located </a:t>
            </a:r>
            <a:r>
              <a:rPr lang="en-US" sz="1600" b="1">
                <a:solidFill>
                  <a:srgbClr val="FF0000"/>
                </a:solidFill>
              </a:rPr>
              <a:t>behind</a:t>
            </a:r>
            <a:r>
              <a:rPr lang="en-US" sz="1600" b="1">
                <a:solidFill>
                  <a:srgbClr val="2185C5"/>
                </a:solidFill>
              </a:rPr>
              <a:t> the mall.</a:t>
            </a:r>
          </a:p>
          <a:p>
            <a:pPr algn="ctr"/>
            <a:r>
              <a:rPr lang="pt-BR" sz="1600">
                <a:solidFill>
                  <a:srgbClr val="646C74"/>
                </a:solidFill>
                <a:latin typeface="Lato" panose="020F0502020204030203" pitchFamily="34" charset="0"/>
              </a:rPr>
              <a:t>Rooms Inc. Hotel address: Jl. Dr. Djunjunan No.143-149</a:t>
            </a:r>
            <a:endParaRPr lang="en-US" sz="1600">
              <a:solidFill>
                <a:srgbClr val="646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3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48081" y="699919"/>
            <a:ext cx="5274446" cy="550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b="1">
                <a:solidFill>
                  <a:srgbClr val="2185C5"/>
                </a:solidFill>
              </a:rPr>
              <a:t>2. Whoosh High-Speed Train 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99" y="1631427"/>
            <a:ext cx="4522076" cy="2983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88" y="2007476"/>
            <a:ext cx="2130316" cy="21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3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72418" y="607449"/>
            <a:ext cx="8145569" cy="3996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After reaching the </a:t>
            </a:r>
            <a:r>
              <a:rPr lang="en-US" sz="1400" b="1">
                <a:solidFill>
                  <a:srgbClr val="FF0000"/>
                </a:solidFill>
              </a:rPr>
              <a:t>ARRIVAL TERMINAL</a:t>
            </a:r>
            <a:r>
              <a:rPr lang="en-US" sz="1400">
                <a:solidFill>
                  <a:srgbClr val="646C74"/>
                </a:solidFill>
              </a:rPr>
              <a:t>, exit through </a:t>
            </a:r>
            <a:r>
              <a:rPr lang="en-US" sz="1400" b="1">
                <a:solidFill>
                  <a:srgbClr val="FF0000"/>
                </a:solidFill>
              </a:rPr>
              <a:t>GATE 5 </a:t>
            </a:r>
            <a:r>
              <a:rPr lang="en-US" sz="1400">
                <a:solidFill>
                  <a:srgbClr val="646C74"/>
                </a:solidFill>
              </a:rPr>
              <a:t>then turn left.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Then exit via </a:t>
            </a:r>
            <a:r>
              <a:rPr lang="en-US" sz="1400" b="1">
                <a:solidFill>
                  <a:srgbClr val="FF0000"/>
                </a:solidFill>
              </a:rPr>
              <a:t>T3 EXIT </a:t>
            </a:r>
            <a:r>
              <a:rPr lang="en-US" sz="1400">
                <a:solidFill>
                  <a:srgbClr val="646C74"/>
                </a:solidFill>
              </a:rPr>
              <a:t>and get to the </a:t>
            </a:r>
            <a:r>
              <a:rPr lang="en-US" sz="1400" b="1">
                <a:solidFill>
                  <a:srgbClr val="FF0000"/>
                </a:solidFill>
              </a:rPr>
              <a:t>DAMRI</a:t>
            </a:r>
            <a:r>
              <a:rPr lang="en-US" sz="1400">
                <a:solidFill>
                  <a:srgbClr val="646C74"/>
                </a:solidFill>
              </a:rPr>
              <a:t> bus pool.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You can pay cash while on the bus and are free to choose any available seat.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2185C5"/>
                </a:solidFill>
              </a:rPr>
              <a:t>DAMRI bus ticket price: Rp. 80.000,-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b="1">
              <a:solidFill>
                <a:srgbClr val="2185C5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Choose the DAMRI bus bound for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        </a:t>
            </a:r>
            <a:r>
              <a:rPr lang="en-US" sz="1400" b="1">
                <a:solidFill>
                  <a:srgbClr val="FF0000"/>
                </a:solidFill>
              </a:rPr>
              <a:t>Whoosh Halim Station</a:t>
            </a:r>
            <a:r>
              <a:rPr lang="en-US" sz="1400">
                <a:solidFill>
                  <a:srgbClr val="646C74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Departures start from 02:00 until 23:00 (local time)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646C74"/>
                </a:solidFill>
              </a:rPr>
              <a:t>         every day, once every 1 hour.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sz="1400">
                <a:solidFill>
                  <a:srgbClr val="646C74"/>
                </a:solidFill>
              </a:rPr>
              <a:t>Travel time is around 1 hour.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809" y="2049516"/>
            <a:ext cx="3421116" cy="22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6894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610</Words>
  <Application>Microsoft Office PowerPoint</Application>
  <PresentationFormat>On-screen Show (16:9)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Lato</vt:lpstr>
      <vt:lpstr>Raleway</vt:lpstr>
      <vt:lpstr>Arial</vt:lpstr>
      <vt:lpstr>Antonio template</vt:lpstr>
      <vt:lpstr>Guidelines on how to get from Soekarno Hatta Airport to Bandung (Hotels around Pasteur)</vt:lpstr>
      <vt:lpstr>1. Shuttle Bus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Whoosh High-Speed Train :</vt:lpstr>
      <vt:lpstr>PowerPoint Presentation</vt:lpstr>
      <vt:lpstr>PowerPoint Presentation</vt:lpstr>
      <vt:lpstr>PowerPoint Presentation</vt:lpstr>
      <vt:lpstr>PowerPoint Presentation</vt:lpstr>
      <vt:lpstr>For further information please send e-mail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MIki Tjandra</dc:creator>
  <cp:lastModifiedBy>Emil R. Kaburuan</cp:lastModifiedBy>
  <cp:revision>437</cp:revision>
  <dcterms:modified xsi:type="dcterms:W3CDTF">2025-09-29T17:05:09Z</dcterms:modified>
</cp:coreProperties>
</file>